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7" autoAdjust="0"/>
    <p:restoredTop sz="94660"/>
  </p:normalViewPr>
  <p:slideViewPr>
    <p:cSldViewPr snapToGrid="0">
      <p:cViewPr varScale="1">
        <p:scale>
          <a:sx n="56" d="100"/>
          <a:sy n="56" d="100"/>
        </p:scale>
        <p:origin x="48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4B3F38-86DF-494E-8182-C6F93975BE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4DF68B6-3197-4AB3-AA54-139EF1913A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45B86108-14D7-4373-9D88-69FB1B153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2DA8B-BDB6-4A80-9648-10F79C232AA8}" type="datetimeFigureOut">
              <a:rPr lang="pt-PT" smtClean="0"/>
              <a:t>25-04-2019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7FB8233E-E607-4DB6-95A8-D9749ED01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F452D6B0-C1B6-426C-AAD9-70BE280A7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8E68C-6D7F-4BCD-A2DE-8BB180EAB19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97321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E64316-1115-47DF-A0FC-89BBE94CA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56FA7497-6DFF-4DCB-B2AB-F58B81A35E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E2E7734C-7D6F-4D56-9F25-529C81A96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2DA8B-BDB6-4A80-9648-10F79C232AA8}" type="datetimeFigureOut">
              <a:rPr lang="pt-PT" smtClean="0"/>
              <a:t>25-04-2019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70CE7B07-7C6C-47DF-B65E-ABA24B2AD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AEFC45F0-1C08-4935-A3D1-728C5C92D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8E68C-6D7F-4BCD-A2DE-8BB180EAB19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18644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5C54501-B4CF-4811-8C02-24E38DF667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EF9A33B3-BE5A-4065-B731-8D74ADF585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3D2BB091-CAE7-41C9-BD19-B2C2F1068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2DA8B-BDB6-4A80-9648-10F79C232AA8}" type="datetimeFigureOut">
              <a:rPr lang="pt-PT" smtClean="0"/>
              <a:t>25-04-2019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59D01107-02CD-47B7-A632-F86310171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79D75058-ECB9-473A-B417-9A1CE9C64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8E68C-6D7F-4BCD-A2DE-8BB180EAB19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19964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AAC520-C786-4FC5-9C23-2D2C52A9D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51CE1667-7692-4C0B-A0A7-0B8F5783A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813F687A-6586-417E-999C-E579E55C5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2DA8B-BDB6-4A80-9648-10F79C232AA8}" type="datetimeFigureOut">
              <a:rPr lang="pt-PT" smtClean="0"/>
              <a:t>25-04-2019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EFC1286E-CA98-423A-B2EB-EBF131FD7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5219D4AA-CB65-4945-9FA4-0FCC66D7F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8E68C-6D7F-4BCD-A2DE-8BB180EAB19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04245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53B612-E5EA-47D1-863E-4B591D50C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4F7E34E0-9BAB-435F-B699-2381D8CDC8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63095F0-870B-4B7F-85E5-8515258DB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2DA8B-BDB6-4A80-9648-10F79C232AA8}" type="datetimeFigureOut">
              <a:rPr lang="pt-PT" smtClean="0"/>
              <a:t>25-04-2019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22C2D8A6-ADC5-4D14-9840-9820DC4A7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3BB3CFBA-943D-4C4E-96DC-9D6B3E11F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8E68C-6D7F-4BCD-A2DE-8BB180EAB19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92108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D41F26-B16B-4F5B-A011-C130CDE89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F98A180C-4708-465C-BC8B-4FBF09613C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C00CBBC9-6818-4F51-B2FF-78221CC37B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EF068850-D7FE-45EB-A4D5-F16544DB8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2DA8B-BDB6-4A80-9648-10F79C232AA8}" type="datetimeFigureOut">
              <a:rPr lang="pt-PT" smtClean="0"/>
              <a:t>25-04-2019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F329F0A6-60B8-4015-A209-6F5276ECD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B4B9577B-313C-4FE7-BB03-68226CBD4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8E68C-6D7F-4BCD-A2DE-8BB180EAB19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91980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A661B3-151D-46FF-8835-669AA5ED9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672F7ECA-080E-428F-A4C0-4281EF1B1A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4FD1913F-E28E-4AE6-B91A-3F1AD1D811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672DD478-19DD-4A35-B19E-C25610CC07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BDE34C63-9C3B-4A44-BDBE-55D424A227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A0C2941F-DF86-4D6D-BA3B-B7CD672AB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2DA8B-BDB6-4A80-9648-10F79C232AA8}" type="datetimeFigureOut">
              <a:rPr lang="pt-PT" smtClean="0"/>
              <a:t>25-04-2019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86873BE2-3015-4844-ABBE-4B248B501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50340A60-0E45-4AAD-93B8-D2A2159E6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8E68C-6D7F-4BCD-A2DE-8BB180EAB19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64873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976207-D3AA-4DA3-B39C-59F2222A4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B7B4D50A-8BC9-4C9E-9E4B-31677BA46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2DA8B-BDB6-4A80-9648-10F79C232AA8}" type="datetimeFigureOut">
              <a:rPr lang="pt-PT" smtClean="0"/>
              <a:t>25-04-2019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50B01BA5-D9FC-4ABB-B973-91B6A83F1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B85103D6-2E13-4237-A51E-6BB3E1E6C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8E68C-6D7F-4BCD-A2DE-8BB180EAB19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7342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9EB0DD17-5E08-4BF0-B737-5742EDAB2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2DA8B-BDB6-4A80-9648-10F79C232AA8}" type="datetimeFigureOut">
              <a:rPr lang="pt-PT" smtClean="0"/>
              <a:t>25-04-2019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ADAC1A4C-7F7E-48EB-8D5A-06FD2E89E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B929A3A6-A1CA-4F65-A4B4-A7E32C463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8E68C-6D7F-4BCD-A2DE-8BB180EAB19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7333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6C3633-64C9-447C-A75A-DE54C2645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3D4A92E3-C13E-41CB-9983-A35D39A881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D40BC22A-BC97-4ABE-9D7A-671B6FE003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09E32427-524E-49F1-BFDB-914D4379B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2DA8B-BDB6-4A80-9648-10F79C232AA8}" type="datetimeFigureOut">
              <a:rPr lang="pt-PT" smtClean="0"/>
              <a:t>25-04-2019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6E0D4396-B313-4CE5-A1EF-3EF71038D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3DB7EF1E-97E8-4D72-AB03-CB18A8B02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8E68C-6D7F-4BCD-A2DE-8BB180EAB19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76499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106D19-079F-4779-8B57-82E5489B9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6AED391D-7C30-4002-9406-46868EEE10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86CA0427-0ADF-4FC9-AEF8-11DDA52D3B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5B43A4D3-675C-41A4-BA43-9423EAB46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2DA8B-BDB6-4A80-9648-10F79C232AA8}" type="datetimeFigureOut">
              <a:rPr lang="pt-PT" smtClean="0"/>
              <a:t>25-04-2019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812F2DF1-2A54-4741-9C67-028BB0072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ADE7E1AE-775F-4D59-A292-B0CC15C6C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8E68C-6D7F-4BCD-A2DE-8BB180EAB19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74617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2364CECB-8B4D-494F-A3AA-D58C88C0D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61C9F4AF-71FA-4FB3-947B-9339AF77A2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FDA68B9C-B981-4088-98D2-642DFEE0B0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2DA8B-BDB6-4A80-9648-10F79C232AA8}" type="datetimeFigureOut">
              <a:rPr lang="pt-PT" smtClean="0"/>
              <a:t>25-04-2019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E3C65FF7-4A60-4DA7-A9E3-30F4E9D5D0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C4B0694F-BF21-4FB4-9496-E7A45C9647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8E68C-6D7F-4BCD-A2DE-8BB180EAB19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23385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3DC682EA-CC61-49F5-84DD-EA4B8998E6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0"/>
            <a:ext cx="12001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9946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Ecrã Panorâmico</PresentationFormat>
  <Paragraphs>0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Miguel Moura</dc:creator>
  <cp:lastModifiedBy>Miguel Moura</cp:lastModifiedBy>
  <cp:revision>1</cp:revision>
  <dcterms:created xsi:type="dcterms:W3CDTF">2019-04-25T21:25:57Z</dcterms:created>
  <dcterms:modified xsi:type="dcterms:W3CDTF">2019-04-25T21:26:31Z</dcterms:modified>
</cp:coreProperties>
</file>