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B3F38-86DF-494E-8182-C6F93975B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DF68B6-3197-4AB3-AA54-139EF1913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5B86108-14D7-4373-9D88-69FB1B15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FB8233E-E607-4DB6-95A8-D9749ED0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452D6B0-C1B6-426C-AAD9-70BE280A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32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64316-1115-47DF-A0FC-89BBE94C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6FA7497-6DFF-4DCB-B2AB-F58B81A3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2E7734C-7D6F-4D56-9F25-529C81A9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CE7B07-7C6C-47DF-B65E-ABA24B2A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EFC45F0-1C08-4935-A3D1-728C5C92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864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C54501-B4CF-4811-8C02-24E38DF66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F9A33B3-BE5A-4065-B731-8D74ADF5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D2BB091-CAE7-41C9-BD19-B2C2F106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D01107-02CD-47B7-A632-F8631017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9D75058-ECB9-473A-B417-9A1CE9C6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96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AC520-C786-4FC5-9C23-2D2C52A9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1CE1667-7692-4C0B-A0A7-0B8F5783A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13F687A-6586-417E-999C-E579E55C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FC1286E-CA98-423A-B2EB-EBF131FD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19D4AA-CB65-4945-9FA4-0FCC66D7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424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53B612-E5EA-47D1-863E-4B591D50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7E34E0-9BAB-435F-B699-2381D8CD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3095F0-870B-4B7F-85E5-8515258D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2C2D8A6-ADC5-4D14-9840-9820DC4A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BB3CFBA-943D-4C4E-96DC-9D6B3E11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210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41F26-B16B-4F5B-A011-C130CDE8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98A180C-4708-465C-BC8B-4FBF09613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00CBBC9-6818-4F51-B2FF-78221CC37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F068850-D7FE-45EB-A4D5-F16544DB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329F0A6-60B8-4015-A209-6F5276EC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4B9577B-313C-4FE7-BB03-68226CBD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98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661B3-151D-46FF-8835-669AA5ED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72F7ECA-080E-428F-A4C0-4281EF1B1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FD1913F-E28E-4AE6-B91A-3F1AD1D81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72DD478-19DD-4A35-B19E-C25610CC0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BDE34C63-9C3B-4A44-BDBE-55D424A22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0C2941F-DF86-4D6D-BA3B-B7CD672A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6873BE2-3015-4844-ABBE-4B248B50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0340A60-0E45-4AAD-93B8-D2A2159E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487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76207-D3AA-4DA3-B39C-59F2222A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7B4D50A-8BC9-4C9E-9E4B-31677BA4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0B01BA5-D9FC-4ABB-B973-91B6A83F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85103D6-2E13-4237-A51E-6BB3E1E6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342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9EB0DD17-5E08-4BF0-B737-5742EDAB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DAC1A4C-7F7E-48EB-8D5A-06FD2E89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929A3A6-A1CA-4F65-A4B4-A7E32C46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3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C3633-64C9-447C-A75A-DE54C264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D4A92E3-C13E-41CB-9983-A35D39A88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40BC22A-BC97-4ABE-9D7A-671B6FE00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9E32427-524E-49F1-BFDB-914D4379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E0D4396-B313-4CE5-A1EF-3EF71038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DB7EF1E-97E8-4D72-AB03-CB18A8B0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649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06D19-079F-4779-8B57-82E5489B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AED391D-7C30-4002-9406-46868EEE1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6CA0427-0ADF-4FC9-AEF8-11DDA52D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B43A4D3-675C-41A4-BA43-9423EAB4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12F2DF1-2A54-4741-9C67-028BB007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DE7E1AE-775F-4D59-A292-B0CC15C6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461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364CECB-8B4D-494F-A3AA-D58C88C0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C9F4AF-71FA-4FB3-947B-9339AF77A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DA68B9C-B981-4088-98D2-642DFEE0B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DA8B-BDB6-4A80-9648-10F79C232AA8}" type="datetimeFigureOut">
              <a:rPr lang="pt-PT" smtClean="0"/>
              <a:t>25-04-2019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3C65FF7-4A60-4DA7-A9E3-30F4E9D5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4B0694F-BF21-4FB4-9496-E7A45C964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E68C-6D7F-4BCD-A2DE-8BB180EAB1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338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DC682EA-CC61-49F5-84DD-EA4B8998E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0"/>
            <a:ext cx="12001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94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Moura</dc:creator>
  <cp:lastModifiedBy>Miguel Moura</cp:lastModifiedBy>
  <cp:revision>1</cp:revision>
  <dcterms:created xsi:type="dcterms:W3CDTF">2019-04-25T21:25:57Z</dcterms:created>
  <dcterms:modified xsi:type="dcterms:W3CDTF">2019-04-25T21:26:31Z</dcterms:modified>
</cp:coreProperties>
</file>