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5A82A0-11F2-4397-AC72-148B6D161F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367D923-EA5A-4F7E-8613-1DFA063E7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333A0B3-C688-4BE2-A007-17C61C8B9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E832-DA30-4847-8C06-F6277E030468}" type="datetimeFigureOut">
              <a:rPr lang="pt-PT" smtClean="0"/>
              <a:t>26-06-2019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F5C73F5-AC92-4502-95FE-B547B94CD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E22608B8-5B1C-4651-AFD9-B2FA275D8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4C46-F697-4FFE-9CAC-5D4B496C3B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45012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783AC4-66F3-42EF-9748-B5479E8C4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510E7112-84E4-44AD-A348-3F04E02B51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1F43BEF-988C-4321-B8D0-36CB20B58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E832-DA30-4847-8C06-F6277E030468}" type="datetimeFigureOut">
              <a:rPr lang="pt-PT" smtClean="0"/>
              <a:t>26-06-2019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800162D-E603-4396-BC30-360597EBB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B13414C-187A-42BB-93C5-7BEF3B11E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4C46-F697-4FFE-9CAC-5D4B496C3B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62856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77CD78B-D9C0-410D-9359-E926D5C721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797974FF-21C1-42F4-A30B-4AB5D2C546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703D0A7-C309-4F3B-B8EE-5F6111274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E832-DA30-4847-8C06-F6277E030468}" type="datetimeFigureOut">
              <a:rPr lang="pt-PT" smtClean="0"/>
              <a:t>26-06-2019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092B801-50D0-45B7-859C-9D4DABBEB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EF7C003-BD9B-4F62-A95F-32BC3E2B4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4C46-F697-4FFE-9CAC-5D4B496C3B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7197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05C4A6-7116-4989-B15C-2607E571E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8CDB579-FA86-405D-BFFE-A097A7767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F7BF0DA-316E-440A-8998-4424AB989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E832-DA30-4847-8C06-F6277E030468}" type="datetimeFigureOut">
              <a:rPr lang="pt-PT" smtClean="0"/>
              <a:t>26-06-2019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F0EDE18-1D8E-4ECF-843E-6E27C0C2A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834684D-3A52-486E-B597-CE6720B39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4C46-F697-4FFE-9CAC-5D4B496C3B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72871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14EEB8-4F6D-43F7-9124-507595165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C97FE2F0-22E5-4475-9205-B0F49B10B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08C1653-9DF7-4D40-BD9B-913287A8B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E832-DA30-4847-8C06-F6277E030468}" type="datetimeFigureOut">
              <a:rPr lang="pt-PT" smtClean="0"/>
              <a:t>26-06-2019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CD70C29-12D5-42A5-AE8F-BE8ECC853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D35DC10-A476-4DEE-B882-8619FC3F8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4C46-F697-4FFE-9CAC-5D4B496C3B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61872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92612B-7F19-4F21-AB3C-A97192471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D0BE308-ACB5-4967-B46D-F264F548F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2E8B755A-89FA-4975-955D-314F2C69B0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B021E343-9223-4C8D-AD9F-1504DAA88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E832-DA30-4847-8C06-F6277E030468}" type="datetimeFigureOut">
              <a:rPr lang="pt-PT" smtClean="0"/>
              <a:t>26-06-2019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3C5A5382-DBBB-459B-8501-708735056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21194E5B-20DE-46CB-B299-C71F8CA3C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4C46-F697-4FFE-9CAC-5D4B496C3B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0203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31342D-21B9-4B23-A2E2-1FF45D623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3079AAC2-9E34-44A8-BCB3-B924188AC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3C22E645-6A3D-4E6F-B176-C163CD8AB2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4542D10F-8601-4F2A-832D-BBFD6FBA17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631E5D3D-60BB-46A4-B3F8-C9201EA41D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EB13ABCE-1CCE-4BCF-9C4E-B85667445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E832-DA30-4847-8C06-F6277E030468}" type="datetimeFigureOut">
              <a:rPr lang="pt-PT" smtClean="0"/>
              <a:t>26-06-2019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37DEC130-D6FE-46E0-B786-E1AEDB5BA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CD667F1D-DCB0-4D1C-A01B-EF62ADC1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4C46-F697-4FFE-9CAC-5D4B496C3B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17353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076180-1E6C-4610-A0AF-561A7097C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C656308E-2997-400D-8B42-97DF2DDB6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E832-DA30-4847-8C06-F6277E030468}" type="datetimeFigureOut">
              <a:rPr lang="pt-PT" smtClean="0"/>
              <a:t>26-06-2019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4E8AAA7A-855C-4E2D-A112-8CF7F9329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2C46B090-1DFE-4858-972B-6B163AC1F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4C46-F697-4FFE-9CAC-5D4B496C3B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40737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F2D47AB9-3127-4C43-A32B-FED900E78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E832-DA30-4847-8C06-F6277E030468}" type="datetimeFigureOut">
              <a:rPr lang="pt-PT" smtClean="0"/>
              <a:t>26-06-2019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11472621-B551-4778-BA91-93CD762C6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D4A5E96A-DA72-477F-BEFE-DBDBE0868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4C46-F697-4FFE-9CAC-5D4B496C3B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05482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2C9D44-91AB-4F37-AE27-266D49102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EA5AF386-70A5-4395-88C6-FC2D72B47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101952A6-2A5F-4161-A7CC-E0C29FB4AB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10EB68EF-2903-4D54-BD9D-5332E50B2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E832-DA30-4847-8C06-F6277E030468}" type="datetimeFigureOut">
              <a:rPr lang="pt-PT" smtClean="0"/>
              <a:t>26-06-2019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A783FFAA-A793-4319-9E2A-BF8244FBA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75AA8C98-670E-4A57-A27A-D95B1BAEA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4C46-F697-4FFE-9CAC-5D4B496C3B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62167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DF0C06-1446-4E5E-B34A-1A9247A5E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85A38C1D-EC82-45AC-8DEC-577C06BBF4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E3A900CB-889B-44CA-90EC-4B5D392A67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A9E00308-5FF0-4829-A18E-B141E5DE9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E832-DA30-4847-8C06-F6277E030468}" type="datetimeFigureOut">
              <a:rPr lang="pt-PT" smtClean="0"/>
              <a:t>26-06-2019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819D9867-498C-4522-AE8E-7729D71A6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49F66E25-2E75-407A-B4C9-227ED1340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4C46-F697-4FFE-9CAC-5D4B496C3B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1498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A3D29415-B7FF-46E7-84C2-43AC8AEF9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7E2343C5-62D8-4DD5-BA01-C2B216B53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CE41762-471F-4B9E-AB10-D503A5B1DA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FE832-DA30-4847-8C06-F6277E030468}" type="datetimeFigureOut">
              <a:rPr lang="pt-PT" smtClean="0"/>
              <a:t>26-06-2019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F47219E-CE67-48C3-8544-4FCA8AF58B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BF8FA98-9BCB-4F3B-B6F4-C3B90B6F51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F4C46-F697-4FFE-9CAC-5D4B496C3B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4704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5CB5AEA9-F435-424D-B04D-3C0F5EE3FD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702945"/>
            <a:ext cx="8296275" cy="142875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4ED4C538-70B0-4385-B607-9EA6BCFE83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2903456"/>
            <a:ext cx="3724275" cy="2354344"/>
          </a:xfrm>
        </p:spPr>
        <p:txBody>
          <a:bodyPr>
            <a:normAutofit fontScale="92500" lnSpcReduction="10000"/>
          </a:bodyPr>
          <a:lstStyle/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r>
              <a:rPr lang="pt-PT" dirty="0"/>
              <a:t>Entrevista à Diretora Executiva Bárbara Barros</a:t>
            </a:r>
          </a:p>
          <a:p>
            <a:r>
              <a:rPr lang="pt-PT" dirty="0"/>
              <a:t>18/04/2019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2B4A9B1-41C1-4280-8848-28B7FB83214A}"/>
              </a:ext>
            </a:extLst>
          </p:cNvPr>
          <p:cNvSpPr/>
          <p:nvPr/>
        </p:nvSpPr>
        <p:spPr>
          <a:xfrm>
            <a:off x="1677971" y="2220535"/>
            <a:ext cx="83898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b="1" dirty="0"/>
              <a:t>Portugal tem as melhores condições de apoio às mulheres empreendedoras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0059F2A7-59B0-4103-A642-6A90F43F73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1" y="2493963"/>
            <a:ext cx="3915266" cy="3217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5473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</Words>
  <Application>Microsoft Office PowerPoint</Application>
  <PresentationFormat>Ecrã Panorâmico</PresentationFormat>
  <Paragraphs>6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Miguel Moura</dc:creator>
  <cp:lastModifiedBy>Miguel Moura</cp:lastModifiedBy>
  <cp:revision>1</cp:revision>
  <dcterms:created xsi:type="dcterms:W3CDTF">2019-06-26T14:46:16Z</dcterms:created>
  <dcterms:modified xsi:type="dcterms:W3CDTF">2019-06-26T14:53:51Z</dcterms:modified>
</cp:coreProperties>
</file>